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10287000" cx="18288000"/>
  <p:notesSz cx="6858000" cy="9144000"/>
  <p:embeddedFontLst>
    <p:embeddedFont>
      <p:font typeface="Inter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Int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Relationship Id="rId4" Type="http://schemas.openxmlformats.org/officeDocument/2006/relationships/image" Target="../media/image16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16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16.png"/><Relationship Id="rId5" Type="http://schemas.openxmlformats.org/officeDocument/2006/relationships/image" Target="../media/image13.png"/><Relationship Id="rId6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16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57" l="0" r="0" t="-9258"/>
            </a:stretch>
          </a:blipFill>
          <a:ln>
            <a:noFill/>
          </a:ln>
        </p:spPr>
      </p:sp>
      <p:grpSp>
        <p:nvGrpSpPr>
          <p:cNvPr id="85" name="Google Shape;85;p13"/>
          <p:cNvGrpSpPr/>
          <p:nvPr/>
        </p:nvGrpSpPr>
        <p:grpSpPr>
          <a:xfrm>
            <a:off x="0" y="-144661"/>
            <a:ext cx="18288000" cy="10431661"/>
            <a:chOff x="0" y="-38100"/>
            <a:chExt cx="4816593" cy="2747433"/>
          </a:xfrm>
        </p:grpSpPr>
        <p:sp>
          <p:nvSpPr>
            <p:cNvPr id="86" name="Google Shape;86;p13"/>
            <p:cNvSpPr/>
            <p:nvPr/>
          </p:nvSpPr>
          <p:spPr>
            <a:xfrm>
              <a:off x="0" y="0"/>
              <a:ext cx="4816592" cy="2709333"/>
            </a:xfrm>
            <a:custGeom>
              <a:rect b="b" l="l" r="r" t="t"/>
              <a:pathLst>
                <a:path extrusionOk="0"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E44">
                <a:alpha val="60000"/>
              </a:srgbClr>
            </a:solidFill>
            <a:ln>
              <a:noFill/>
            </a:ln>
          </p:spPr>
        </p:sp>
        <p:sp>
          <p:nvSpPr>
            <p:cNvPr id="87" name="Google Shape;87;p13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13"/>
          <p:cNvSpPr txBox="1"/>
          <p:nvPr/>
        </p:nvSpPr>
        <p:spPr>
          <a:xfrm>
            <a:off x="154243" y="514524"/>
            <a:ext cx="17979513" cy="12452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000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CSE449 Submission 3</a:t>
            </a:r>
            <a:endParaRPr/>
          </a:p>
        </p:txBody>
      </p:sp>
      <p:sp>
        <p:nvSpPr>
          <p:cNvPr id="89" name="Google Shape;89;p13"/>
          <p:cNvSpPr txBox="1"/>
          <p:nvPr/>
        </p:nvSpPr>
        <p:spPr>
          <a:xfrm>
            <a:off x="848272" y="7669297"/>
            <a:ext cx="8184473" cy="12515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Sheikh Sadi Emon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ID: 20301349</a:t>
            </a:r>
            <a:endParaRPr/>
          </a:p>
        </p:txBody>
      </p:sp>
      <p:sp>
        <p:nvSpPr>
          <p:cNvPr id="90" name="Google Shape;90;p13"/>
          <p:cNvSpPr txBox="1"/>
          <p:nvPr/>
        </p:nvSpPr>
        <p:spPr>
          <a:xfrm>
            <a:off x="848272" y="4882929"/>
            <a:ext cx="8184473" cy="12515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Marium Malek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ID: 20301151</a:t>
            </a:r>
            <a:endParaRPr/>
          </a:p>
        </p:txBody>
      </p:sp>
      <p:sp>
        <p:nvSpPr>
          <p:cNvPr id="91" name="Google Shape;91;p13"/>
          <p:cNvSpPr txBox="1"/>
          <p:nvPr/>
        </p:nvSpPr>
        <p:spPr>
          <a:xfrm>
            <a:off x="848272" y="6274836"/>
            <a:ext cx="8184473" cy="12515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Khalid Redwan Sun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ID: 20301281</a:t>
            </a:r>
            <a:endParaRPr/>
          </a:p>
        </p:txBody>
      </p:sp>
      <p:sp>
        <p:nvSpPr>
          <p:cNvPr id="92" name="Google Shape;92;p13"/>
          <p:cNvSpPr txBox="1"/>
          <p:nvPr/>
        </p:nvSpPr>
        <p:spPr>
          <a:xfrm>
            <a:off x="848272" y="3491023"/>
            <a:ext cx="8184473" cy="12515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Md. Iftekhar Hossain Turja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ID: 20301049</a:t>
            </a:r>
            <a:endParaRPr/>
          </a:p>
        </p:txBody>
      </p:sp>
      <p:sp>
        <p:nvSpPr>
          <p:cNvPr id="93" name="Google Shape;93;p13"/>
          <p:cNvSpPr txBox="1"/>
          <p:nvPr/>
        </p:nvSpPr>
        <p:spPr>
          <a:xfrm>
            <a:off x="10103527" y="6564396"/>
            <a:ext cx="8184473" cy="13487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Humaion Kabir Mehedi</a:t>
            </a:r>
            <a:endParaRPr/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RA, CSE449</a:t>
            </a:r>
            <a:endParaRPr/>
          </a:p>
        </p:txBody>
      </p:sp>
      <p:sp>
        <p:nvSpPr>
          <p:cNvPr id="94" name="Google Shape;94;p13"/>
          <p:cNvSpPr txBox="1"/>
          <p:nvPr/>
        </p:nvSpPr>
        <p:spPr>
          <a:xfrm>
            <a:off x="9949283" y="4079667"/>
            <a:ext cx="8184473" cy="13487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 Farah Binta Haque</a:t>
            </a:r>
            <a:endParaRPr/>
          </a:p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ST, CSE449</a:t>
            </a:r>
            <a:endParaRPr/>
          </a:p>
        </p:txBody>
      </p:sp>
      <p:sp>
        <p:nvSpPr>
          <p:cNvPr id="95" name="Google Shape;95;p13"/>
          <p:cNvSpPr txBox="1"/>
          <p:nvPr/>
        </p:nvSpPr>
        <p:spPr>
          <a:xfrm>
            <a:off x="-290875" y="1969309"/>
            <a:ext cx="17979513" cy="7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999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Group - 6</a:t>
            </a:r>
            <a:endParaRPr/>
          </a:p>
        </p:txBody>
      </p:sp>
      <p:sp>
        <p:nvSpPr>
          <p:cNvPr id="96" name="Google Shape;96;p13"/>
          <p:cNvSpPr txBox="1"/>
          <p:nvPr/>
        </p:nvSpPr>
        <p:spPr>
          <a:xfrm>
            <a:off x="17047417" y="9448283"/>
            <a:ext cx="245593" cy="621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/>
          <p:nvPr/>
        </p:nvSpPr>
        <p:spPr>
          <a:xfrm flipH="1"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57" l="0" r="0" t="-9258"/>
            </a:stretch>
          </a:blipFill>
          <a:ln>
            <a:noFill/>
          </a:ln>
        </p:spPr>
      </p:sp>
      <p:sp>
        <p:nvSpPr>
          <p:cNvPr id="102" name="Google Shape;102;p14"/>
          <p:cNvSpPr/>
          <p:nvPr/>
        </p:nvSpPr>
        <p:spPr>
          <a:xfrm>
            <a:off x="3108155" y="2817288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3" y="0"/>
                </a:lnTo>
                <a:lnTo>
                  <a:pt x="406693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3" name="Google Shape;103;p14"/>
          <p:cNvSpPr txBox="1"/>
          <p:nvPr/>
        </p:nvSpPr>
        <p:spPr>
          <a:xfrm>
            <a:off x="797504" y="724378"/>
            <a:ext cx="8346496" cy="1125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200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INTRODUCTION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3845337" y="2565435"/>
            <a:ext cx="11334507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Healthcare Data Challenges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3108155" y="3765240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3" y="0"/>
                </a:lnTo>
                <a:lnTo>
                  <a:pt x="406693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6" name="Google Shape;106;p14"/>
          <p:cNvSpPr txBox="1"/>
          <p:nvPr/>
        </p:nvSpPr>
        <p:spPr>
          <a:xfrm>
            <a:off x="3845338" y="3515015"/>
            <a:ext cx="10404062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Data Growth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108155" y="4716448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3" y="0"/>
                </a:lnTo>
                <a:lnTo>
                  <a:pt x="406693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8" name="Google Shape;108;p14"/>
          <p:cNvSpPr txBox="1"/>
          <p:nvPr/>
        </p:nvSpPr>
        <p:spPr>
          <a:xfrm>
            <a:off x="2994668" y="4464594"/>
            <a:ext cx="10949931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     Localize Data Storage</a:t>
            </a: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3108155" y="5664947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3" y="0"/>
                </a:lnTo>
                <a:lnTo>
                  <a:pt x="406693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0" name="Google Shape;110;p14"/>
          <p:cNvSpPr txBox="1"/>
          <p:nvPr/>
        </p:nvSpPr>
        <p:spPr>
          <a:xfrm>
            <a:off x="3845338" y="5413094"/>
            <a:ext cx="10404062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Privacy and Security</a:t>
            </a: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3108155" y="6613446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3" y="0"/>
                </a:lnTo>
                <a:lnTo>
                  <a:pt x="406693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2" name="Google Shape;112;p14"/>
          <p:cNvSpPr txBox="1"/>
          <p:nvPr/>
        </p:nvSpPr>
        <p:spPr>
          <a:xfrm>
            <a:off x="3845338" y="6361593"/>
            <a:ext cx="8422862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Research Focus</a:t>
            </a:r>
            <a:endParaRPr/>
          </a:p>
        </p:txBody>
      </p:sp>
      <p:grpSp>
        <p:nvGrpSpPr>
          <p:cNvPr id="113" name="Google Shape;113;p14"/>
          <p:cNvGrpSpPr/>
          <p:nvPr/>
        </p:nvGrpSpPr>
        <p:grpSpPr>
          <a:xfrm>
            <a:off x="14950659" y="10040933"/>
            <a:ext cx="4953688" cy="972076"/>
            <a:chOff x="0" y="-85725"/>
            <a:chExt cx="6604918" cy="1296102"/>
          </a:xfrm>
        </p:grpSpPr>
        <p:sp>
          <p:nvSpPr>
            <p:cNvPr id="114" name="Google Shape;114;p14"/>
            <p:cNvSpPr txBox="1"/>
            <p:nvPr/>
          </p:nvSpPr>
          <p:spPr>
            <a:xfrm>
              <a:off x="0" y="-85725"/>
              <a:ext cx="6604918" cy="4443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4"/>
            <p:cNvSpPr txBox="1"/>
            <p:nvPr/>
          </p:nvSpPr>
          <p:spPr>
            <a:xfrm>
              <a:off x="0" y="798770"/>
              <a:ext cx="6604918" cy="4116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0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6" name="Google Shape;116;p14"/>
          <p:cNvSpPr txBox="1"/>
          <p:nvPr/>
        </p:nvSpPr>
        <p:spPr>
          <a:xfrm>
            <a:off x="17040362" y="9448283"/>
            <a:ext cx="259705" cy="621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57" l="0" r="0" t="-9258"/>
            </a:stretch>
          </a:blipFill>
          <a:ln>
            <a:noFill/>
          </a:ln>
        </p:spPr>
      </p:sp>
      <p:grpSp>
        <p:nvGrpSpPr>
          <p:cNvPr id="122" name="Google Shape;122;p15"/>
          <p:cNvGrpSpPr/>
          <p:nvPr/>
        </p:nvGrpSpPr>
        <p:grpSpPr>
          <a:xfrm>
            <a:off x="0" y="-144661"/>
            <a:ext cx="18288000" cy="10431661"/>
            <a:chOff x="0" y="-38100"/>
            <a:chExt cx="4816593" cy="2747433"/>
          </a:xfrm>
        </p:grpSpPr>
        <p:sp>
          <p:nvSpPr>
            <p:cNvPr id="123" name="Google Shape;123;p15"/>
            <p:cNvSpPr/>
            <p:nvPr/>
          </p:nvSpPr>
          <p:spPr>
            <a:xfrm>
              <a:off x="0" y="0"/>
              <a:ext cx="4816592" cy="2709333"/>
            </a:xfrm>
            <a:custGeom>
              <a:rect b="b" l="l" r="r" t="t"/>
              <a:pathLst>
                <a:path extrusionOk="0"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E44">
                <a:alpha val="60000"/>
              </a:srgbClr>
            </a:solidFill>
            <a:ln>
              <a:noFill/>
            </a:ln>
          </p:spPr>
        </p:sp>
        <p:sp>
          <p:nvSpPr>
            <p:cNvPr id="124" name="Google Shape;124;p1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" name="Google Shape;125;p15"/>
          <p:cNvGrpSpPr/>
          <p:nvPr/>
        </p:nvGrpSpPr>
        <p:grpSpPr>
          <a:xfrm>
            <a:off x="0" y="416315"/>
            <a:ext cx="9601400" cy="2023339"/>
            <a:chOff x="0" y="-28575"/>
            <a:chExt cx="12801866" cy="2697786"/>
          </a:xfrm>
        </p:grpSpPr>
        <p:sp>
          <p:nvSpPr>
            <p:cNvPr id="126" name="Google Shape;126;p15"/>
            <p:cNvSpPr txBox="1"/>
            <p:nvPr/>
          </p:nvSpPr>
          <p:spPr>
            <a:xfrm>
              <a:off x="0" y="-28575"/>
              <a:ext cx="12801866" cy="14911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7200" u="none" cap="none" strike="noStrike">
                  <a:solidFill>
                    <a:srgbClr val="FFFFFF"/>
                  </a:solidFill>
                  <a:latin typeface="Russo One"/>
                  <a:ea typeface="Russo One"/>
                  <a:cs typeface="Russo One"/>
                  <a:sym typeface="Russo One"/>
                </a:rPr>
                <a:t>Related Topics</a:t>
              </a:r>
              <a:endParaRPr/>
            </a:p>
          </p:txBody>
        </p:sp>
        <p:sp>
          <p:nvSpPr>
            <p:cNvPr id="127" name="Google Shape;127;p15"/>
            <p:cNvSpPr txBox="1"/>
            <p:nvPr/>
          </p:nvSpPr>
          <p:spPr>
            <a:xfrm>
              <a:off x="0" y="1955813"/>
              <a:ext cx="12801866" cy="7133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25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15"/>
          <p:cNvSpPr/>
          <p:nvPr/>
        </p:nvSpPr>
        <p:spPr>
          <a:xfrm>
            <a:off x="6972300" y="437746"/>
            <a:ext cx="10287000" cy="10287000"/>
          </a:xfrm>
          <a:custGeom>
            <a:rect b="b" l="l" r="r" t="t"/>
            <a:pathLst>
              <a:path extrusionOk="0"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9" name="Google Shape;129;p15"/>
          <p:cNvSpPr/>
          <p:nvPr/>
        </p:nvSpPr>
        <p:spPr>
          <a:xfrm>
            <a:off x="12417645" y="3832503"/>
            <a:ext cx="4005409" cy="3138784"/>
          </a:xfrm>
          <a:custGeom>
            <a:rect b="b" l="l" r="r" t="t"/>
            <a:pathLst>
              <a:path extrusionOk="0" h="3138784" w="4005409">
                <a:moveTo>
                  <a:pt x="0" y="0"/>
                </a:moveTo>
                <a:lnTo>
                  <a:pt x="4005409" y="0"/>
                </a:lnTo>
                <a:lnTo>
                  <a:pt x="4005409" y="3138785"/>
                </a:lnTo>
                <a:lnTo>
                  <a:pt x="0" y="31387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15"/>
          <p:cNvSpPr/>
          <p:nvPr/>
        </p:nvSpPr>
        <p:spPr>
          <a:xfrm>
            <a:off x="1284252" y="2817288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15"/>
          <p:cNvSpPr txBox="1"/>
          <p:nvPr/>
        </p:nvSpPr>
        <p:spPr>
          <a:xfrm>
            <a:off x="2306290" y="2565435"/>
            <a:ext cx="11943110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Cloud and Fog Computing</a:t>
            </a: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1284252" y="3765240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3" name="Google Shape;133;p15"/>
          <p:cNvSpPr txBox="1"/>
          <p:nvPr/>
        </p:nvSpPr>
        <p:spPr>
          <a:xfrm>
            <a:off x="2306290" y="3504409"/>
            <a:ext cx="13086110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Dew Computing and Blockchain</a:t>
            </a: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1284252" y="4716448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5" name="Google Shape;135;p15"/>
          <p:cNvSpPr txBox="1"/>
          <p:nvPr/>
        </p:nvSpPr>
        <p:spPr>
          <a:xfrm>
            <a:off x="2306290" y="4443383"/>
            <a:ext cx="13086110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Challenges in Healthcare Software</a:t>
            </a: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1284252" y="5664947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7" name="Google Shape;137;p15"/>
          <p:cNvSpPr txBox="1"/>
          <p:nvPr/>
        </p:nvSpPr>
        <p:spPr>
          <a:xfrm>
            <a:off x="-609600" y="5504605"/>
            <a:ext cx="13472617" cy="16551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   Confidentiality, Integrity and </a:t>
            </a:r>
            <a:endParaRPr/>
          </a:p>
          <a:p>
            <a:pPr indent="0" lvl="0" marL="0" marR="0" rtl="0" algn="ctr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Accessibility</a:t>
            </a:r>
            <a:endParaRPr/>
          </a:p>
        </p:txBody>
      </p:sp>
      <p:sp>
        <p:nvSpPr>
          <p:cNvPr id="138" name="Google Shape;138;p15"/>
          <p:cNvSpPr txBox="1"/>
          <p:nvPr/>
        </p:nvSpPr>
        <p:spPr>
          <a:xfrm>
            <a:off x="17032474" y="9448283"/>
            <a:ext cx="275481" cy="621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57" l="0" r="0" t="-9258"/>
            </a:stretch>
          </a:blipFill>
          <a:ln>
            <a:noFill/>
          </a:ln>
        </p:spPr>
      </p:sp>
      <p:grpSp>
        <p:nvGrpSpPr>
          <p:cNvPr id="144" name="Google Shape;144;p16"/>
          <p:cNvGrpSpPr/>
          <p:nvPr/>
        </p:nvGrpSpPr>
        <p:grpSpPr>
          <a:xfrm>
            <a:off x="32084" y="-165020"/>
            <a:ext cx="18288000" cy="10431661"/>
            <a:chOff x="0" y="-38100"/>
            <a:chExt cx="4816593" cy="2747433"/>
          </a:xfrm>
        </p:grpSpPr>
        <p:sp>
          <p:nvSpPr>
            <p:cNvPr id="145" name="Google Shape;145;p16"/>
            <p:cNvSpPr/>
            <p:nvPr/>
          </p:nvSpPr>
          <p:spPr>
            <a:xfrm>
              <a:off x="0" y="0"/>
              <a:ext cx="4816592" cy="2709333"/>
            </a:xfrm>
            <a:custGeom>
              <a:rect b="b" l="l" r="r" t="t"/>
              <a:pathLst>
                <a:path extrusionOk="0"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E44">
                <a:alpha val="60000"/>
              </a:srgbClr>
            </a:solidFill>
            <a:ln>
              <a:noFill/>
            </a:ln>
          </p:spPr>
        </p:sp>
        <p:sp>
          <p:nvSpPr>
            <p:cNvPr id="146" name="Google Shape;146;p16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" name="Google Shape;147;p16"/>
          <p:cNvGrpSpPr/>
          <p:nvPr/>
        </p:nvGrpSpPr>
        <p:grpSpPr>
          <a:xfrm>
            <a:off x="0" y="408615"/>
            <a:ext cx="10270076" cy="2031039"/>
            <a:chOff x="0" y="-38842"/>
            <a:chExt cx="13693433" cy="2708053"/>
          </a:xfrm>
        </p:grpSpPr>
        <p:sp>
          <p:nvSpPr>
            <p:cNvPr id="148" name="Google Shape;148;p16"/>
            <p:cNvSpPr txBox="1"/>
            <p:nvPr/>
          </p:nvSpPr>
          <p:spPr>
            <a:xfrm>
              <a:off x="891533" y="-38842"/>
              <a:ext cx="12801900" cy="147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7200" u="none" cap="none" strike="noStrike">
                  <a:solidFill>
                    <a:srgbClr val="FFFFFF"/>
                  </a:solidFill>
                  <a:latin typeface="Russo One"/>
                  <a:ea typeface="Russo One"/>
                  <a:cs typeface="Russo One"/>
                  <a:sym typeface="Russo One"/>
                </a:rPr>
                <a:t>Related Research</a:t>
              </a:r>
              <a:endParaRPr/>
            </a:p>
          </p:txBody>
        </p:sp>
        <p:sp>
          <p:nvSpPr>
            <p:cNvPr id="149" name="Google Shape;149;p16"/>
            <p:cNvSpPr txBox="1"/>
            <p:nvPr/>
          </p:nvSpPr>
          <p:spPr>
            <a:xfrm>
              <a:off x="0" y="1955813"/>
              <a:ext cx="12801866" cy="7133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2511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16"/>
          <p:cNvSpPr/>
          <p:nvPr/>
        </p:nvSpPr>
        <p:spPr>
          <a:xfrm>
            <a:off x="6972300" y="437746"/>
            <a:ext cx="10287000" cy="10287000"/>
          </a:xfrm>
          <a:custGeom>
            <a:rect b="b" l="l" r="r" t="t"/>
            <a:pathLst>
              <a:path extrusionOk="0"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1" name="Google Shape;151;p16"/>
          <p:cNvSpPr/>
          <p:nvPr/>
        </p:nvSpPr>
        <p:spPr>
          <a:xfrm>
            <a:off x="12417645" y="3832503"/>
            <a:ext cx="4005409" cy="3138784"/>
          </a:xfrm>
          <a:custGeom>
            <a:rect b="b" l="l" r="r" t="t"/>
            <a:pathLst>
              <a:path extrusionOk="0" h="3138784" w="4005409">
                <a:moveTo>
                  <a:pt x="0" y="0"/>
                </a:moveTo>
                <a:lnTo>
                  <a:pt x="4005409" y="0"/>
                </a:lnTo>
                <a:lnTo>
                  <a:pt x="4005409" y="3138785"/>
                </a:lnTo>
                <a:lnTo>
                  <a:pt x="0" y="31387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2" name="Google Shape;152;p16"/>
          <p:cNvSpPr/>
          <p:nvPr/>
        </p:nvSpPr>
        <p:spPr>
          <a:xfrm>
            <a:off x="1284252" y="2817288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3" name="Google Shape;153;p16"/>
          <p:cNvSpPr txBox="1"/>
          <p:nvPr/>
        </p:nvSpPr>
        <p:spPr>
          <a:xfrm>
            <a:off x="2047728" y="2565435"/>
            <a:ext cx="11592072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Blockchain in Healthcare</a:t>
            </a: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1284252" y="3765240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5" name="Google Shape;155;p16"/>
          <p:cNvSpPr txBox="1"/>
          <p:nvPr/>
        </p:nvSpPr>
        <p:spPr>
          <a:xfrm>
            <a:off x="2047728" y="3504409"/>
            <a:ext cx="12811272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Fog Computing in Healthcare</a:t>
            </a: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1284252" y="4716448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7" name="Google Shape;157;p16"/>
          <p:cNvSpPr txBox="1"/>
          <p:nvPr/>
        </p:nvSpPr>
        <p:spPr>
          <a:xfrm>
            <a:off x="2047728" y="4464594"/>
            <a:ext cx="12811272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Global Vaccination Strategies</a:t>
            </a: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1284252" y="5664947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9" name="Google Shape;159;p16"/>
          <p:cNvSpPr txBox="1"/>
          <p:nvPr/>
        </p:nvSpPr>
        <p:spPr>
          <a:xfrm>
            <a:off x="1487598" y="5485996"/>
            <a:ext cx="12152202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   Patient Data Privacy</a:t>
            </a:r>
            <a:endParaRPr/>
          </a:p>
        </p:txBody>
      </p:sp>
      <p:sp>
        <p:nvSpPr>
          <p:cNvPr id="160" name="Google Shape;160;p16"/>
          <p:cNvSpPr/>
          <p:nvPr/>
        </p:nvSpPr>
        <p:spPr>
          <a:xfrm>
            <a:off x="1284252" y="6613446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1" name="Google Shape;161;p16"/>
          <p:cNvSpPr txBox="1"/>
          <p:nvPr/>
        </p:nvSpPr>
        <p:spPr>
          <a:xfrm>
            <a:off x="1487598" y="6451161"/>
            <a:ext cx="10379731" cy="8151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Integrated Healthcare Solutions</a:t>
            </a:r>
            <a:endParaRPr/>
          </a:p>
        </p:txBody>
      </p:sp>
      <p:sp>
        <p:nvSpPr>
          <p:cNvPr id="162" name="Google Shape;162;p16"/>
          <p:cNvSpPr txBox="1"/>
          <p:nvPr/>
        </p:nvSpPr>
        <p:spPr>
          <a:xfrm>
            <a:off x="17025181" y="9448283"/>
            <a:ext cx="290066" cy="621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57" l="0" r="0" t="-9258"/>
            </a:stretch>
          </a:blipFill>
          <a:ln>
            <a:noFill/>
          </a:ln>
        </p:spPr>
      </p:sp>
      <p:grpSp>
        <p:nvGrpSpPr>
          <p:cNvPr id="168" name="Google Shape;168;p17"/>
          <p:cNvGrpSpPr/>
          <p:nvPr/>
        </p:nvGrpSpPr>
        <p:grpSpPr>
          <a:xfrm>
            <a:off x="4011" y="-182761"/>
            <a:ext cx="18288000" cy="10431661"/>
            <a:chOff x="0" y="-38100"/>
            <a:chExt cx="4816593" cy="2747433"/>
          </a:xfrm>
        </p:grpSpPr>
        <p:sp>
          <p:nvSpPr>
            <p:cNvPr id="169" name="Google Shape;169;p17"/>
            <p:cNvSpPr/>
            <p:nvPr/>
          </p:nvSpPr>
          <p:spPr>
            <a:xfrm>
              <a:off x="0" y="0"/>
              <a:ext cx="4816592" cy="2709333"/>
            </a:xfrm>
            <a:custGeom>
              <a:rect b="b" l="l" r="r" t="t"/>
              <a:pathLst>
                <a:path extrusionOk="0"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E44">
                <a:alpha val="60000"/>
              </a:srgbClr>
            </a:solidFill>
            <a:ln>
              <a:noFill/>
            </a:ln>
          </p:spPr>
        </p:sp>
        <p:sp>
          <p:nvSpPr>
            <p:cNvPr id="170" name="Google Shape;170;p17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1" name="Google Shape;171;p17"/>
          <p:cNvSpPr txBox="1"/>
          <p:nvPr/>
        </p:nvSpPr>
        <p:spPr>
          <a:xfrm>
            <a:off x="1284252" y="992286"/>
            <a:ext cx="5823153" cy="1125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200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Challanges</a:t>
            </a:r>
            <a:endParaRPr/>
          </a:p>
        </p:txBody>
      </p:sp>
      <p:sp>
        <p:nvSpPr>
          <p:cNvPr id="172" name="Google Shape;172;p17"/>
          <p:cNvSpPr txBox="1"/>
          <p:nvPr/>
        </p:nvSpPr>
        <p:spPr>
          <a:xfrm>
            <a:off x="0" y="1887937"/>
            <a:ext cx="9601400" cy="5517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2511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1284252" y="2817288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4" name="Google Shape;174;p17"/>
          <p:cNvSpPr txBox="1"/>
          <p:nvPr/>
        </p:nvSpPr>
        <p:spPr>
          <a:xfrm>
            <a:off x="2200761" y="2565435"/>
            <a:ext cx="9601400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Integration Complexity</a:t>
            </a:r>
            <a:endParaRPr/>
          </a:p>
        </p:txBody>
      </p:sp>
      <p:sp>
        <p:nvSpPr>
          <p:cNvPr id="175" name="Google Shape;175;p17"/>
          <p:cNvSpPr/>
          <p:nvPr/>
        </p:nvSpPr>
        <p:spPr>
          <a:xfrm>
            <a:off x="1284252" y="3765240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6" name="Google Shape;176;p17"/>
          <p:cNvSpPr txBox="1"/>
          <p:nvPr/>
        </p:nvSpPr>
        <p:spPr>
          <a:xfrm>
            <a:off x="2229483" y="3439895"/>
            <a:ext cx="17338757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Data Privacy Concerns</a:t>
            </a:r>
            <a:endParaRPr/>
          </a:p>
        </p:txBody>
      </p:sp>
      <p:sp>
        <p:nvSpPr>
          <p:cNvPr id="177" name="Google Shape;177;p17"/>
          <p:cNvSpPr/>
          <p:nvPr/>
        </p:nvSpPr>
        <p:spPr>
          <a:xfrm>
            <a:off x="1284252" y="4716448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8" name="Google Shape;178;p17"/>
          <p:cNvSpPr txBox="1"/>
          <p:nvPr/>
        </p:nvSpPr>
        <p:spPr>
          <a:xfrm>
            <a:off x="2242988" y="4378869"/>
            <a:ext cx="12692212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Scalability Issues</a:t>
            </a:r>
            <a:endParaRPr/>
          </a:p>
        </p:txBody>
      </p:sp>
      <p:sp>
        <p:nvSpPr>
          <p:cNvPr id="179" name="Google Shape;179;p17"/>
          <p:cNvSpPr/>
          <p:nvPr/>
        </p:nvSpPr>
        <p:spPr>
          <a:xfrm>
            <a:off x="1284252" y="5664947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0" name="Google Shape;180;p17"/>
          <p:cNvSpPr txBox="1"/>
          <p:nvPr/>
        </p:nvSpPr>
        <p:spPr>
          <a:xfrm>
            <a:off x="2229484" y="5413094"/>
            <a:ext cx="13696316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Global Standardization</a:t>
            </a:r>
            <a:endParaRPr/>
          </a:p>
        </p:txBody>
      </p:sp>
      <p:sp>
        <p:nvSpPr>
          <p:cNvPr id="181" name="Google Shape;181;p17"/>
          <p:cNvSpPr/>
          <p:nvPr/>
        </p:nvSpPr>
        <p:spPr>
          <a:xfrm>
            <a:off x="1284252" y="6613446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2" name="Google Shape;182;p17"/>
          <p:cNvSpPr txBox="1"/>
          <p:nvPr/>
        </p:nvSpPr>
        <p:spPr>
          <a:xfrm>
            <a:off x="2200761" y="6335147"/>
            <a:ext cx="13289623" cy="77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User Adoption and Training</a:t>
            </a:r>
            <a:endParaRPr/>
          </a:p>
        </p:txBody>
      </p:sp>
      <p:sp>
        <p:nvSpPr>
          <p:cNvPr id="183" name="Google Shape;183;p17"/>
          <p:cNvSpPr txBox="1"/>
          <p:nvPr/>
        </p:nvSpPr>
        <p:spPr>
          <a:xfrm>
            <a:off x="17030018" y="9448283"/>
            <a:ext cx="280392" cy="621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184" name="Google Shape;184;p17"/>
          <p:cNvSpPr/>
          <p:nvPr/>
        </p:nvSpPr>
        <p:spPr>
          <a:xfrm>
            <a:off x="12994234" y="4919794"/>
            <a:ext cx="4814629" cy="4814629"/>
          </a:xfrm>
          <a:custGeom>
            <a:rect b="b" l="l" r="r" t="t"/>
            <a:pathLst>
              <a:path extrusionOk="0" h="4814629" w="4814629">
                <a:moveTo>
                  <a:pt x="0" y="0"/>
                </a:moveTo>
                <a:lnTo>
                  <a:pt x="4814629" y="0"/>
                </a:lnTo>
                <a:lnTo>
                  <a:pt x="4814629" y="4814629"/>
                </a:lnTo>
                <a:lnTo>
                  <a:pt x="0" y="48146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/>
          <p:nvPr/>
        </p:nvSpPr>
        <p:spPr>
          <a:xfrm flipH="1"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57" l="0" r="0" t="-9258"/>
            </a:stretch>
          </a:blipFill>
          <a:ln>
            <a:noFill/>
          </a:ln>
        </p:spPr>
      </p:sp>
      <p:grpSp>
        <p:nvGrpSpPr>
          <p:cNvPr id="190" name="Google Shape;190;p18"/>
          <p:cNvGrpSpPr/>
          <p:nvPr/>
        </p:nvGrpSpPr>
        <p:grpSpPr>
          <a:xfrm>
            <a:off x="0" y="-144661"/>
            <a:ext cx="18288000" cy="10431661"/>
            <a:chOff x="0" y="-38100"/>
            <a:chExt cx="4816593" cy="2747433"/>
          </a:xfrm>
        </p:grpSpPr>
        <p:sp>
          <p:nvSpPr>
            <p:cNvPr id="191" name="Google Shape;191;p18"/>
            <p:cNvSpPr/>
            <p:nvPr/>
          </p:nvSpPr>
          <p:spPr>
            <a:xfrm>
              <a:off x="0" y="0"/>
              <a:ext cx="4816592" cy="2709333"/>
            </a:xfrm>
            <a:custGeom>
              <a:rect b="b" l="l" r="r" t="t"/>
              <a:pathLst>
                <a:path extrusionOk="0"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E44">
                <a:alpha val="60000"/>
              </a:srgbClr>
            </a:solidFill>
            <a:ln>
              <a:noFill/>
            </a:ln>
          </p:spPr>
        </p:sp>
        <p:sp>
          <p:nvSpPr>
            <p:cNvPr id="192" name="Google Shape;192;p18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3" name="Google Shape;193;p18"/>
          <p:cNvGrpSpPr/>
          <p:nvPr/>
        </p:nvGrpSpPr>
        <p:grpSpPr>
          <a:xfrm>
            <a:off x="12400056" y="1705734"/>
            <a:ext cx="5563378" cy="5563378"/>
            <a:chOff x="0" y="0"/>
            <a:chExt cx="7417837" cy="7417837"/>
          </a:xfrm>
        </p:grpSpPr>
        <p:sp>
          <p:nvSpPr>
            <p:cNvPr id="194" name="Google Shape;194;p18"/>
            <p:cNvSpPr/>
            <p:nvPr/>
          </p:nvSpPr>
          <p:spPr>
            <a:xfrm>
              <a:off x="0" y="0"/>
              <a:ext cx="7417837" cy="7417837"/>
            </a:xfrm>
            <a:custGeom>
              <a:rect b="b" l="l" r="r" t="t"/>
              <a:pathLst>
                <a:path extrusionOk="0" h="7417837" w="7417837">
                  <a:moveTo>
                    <a:pt x="0" y="0"/>
                  </a:moveTo>
                  <a:lnTo>
                    <a:pt x="7417837" y="0"/>
                  </a:lnTo>
                  <a:lnTo>
                    <a:pt x="7417837" y="7417837"/>
                  </a:lnTo>
                  <a:lnTo>
                    <a:pt x="0" y="741783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grpSp>
          <p:nvGrpSpPr>
            <p:cNvPr id="195" name="Google Shape;195;p18"/>
            <p:cNvGrpSpPr/>
            <p:nvPr/>
          </p:nvGrpSpPr>
          <p:grpSpPr>
            <a:xfrm>
              <a:off x="1341005" y="1223261"/>
              <a:ext cx="4735827" cy="4735827"/>
              <a:chOff x="0" y="0"/>
              <a:chExt cx="812800" cy="812800"/>
            </a:xfrm>
          </p:grpSpPr>
          <p:sp>
            <p:nvSpPr>
              <p:cNvPr id="196" name="Google Shape;196;p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62E52"/>
              </a:solidFill>
              <a:ln cap="sq" cmpd="sng" w="76200">
                <a:solidFill>
                  <a:srgbClr val="13B8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777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8" name="Google Shape;198;p18"/>
            <p:cNvSpPr/>
            <p:nvPr/>
          </p:nvSpPr>
          <p:spPr>
            <a:xfrm>
              <a:off x="2183613" y="2240586"/>
              <a:ext cx="3050611" cy="2701177"/>
            </a:xfrm>
            <a:custGeom>
              <a:rect b="b" l="l" r="r" t="t"/>
              <a:pathLst>
                <a:path extrusionOk="0" h="2701177" w="3050611">
                  <a:moveTo>
                    <a:pt x="0" y="0"/>
                  </a:moveTo>
                  <a:lnTo>
                    <a:pt x="3050611" y="0"/>
                  </a:lnTo>
                  <a:lnTo>
                    <a:pt x="3050611" y="2701178"/>
                  </a:lnTo>
                  <a:lnTo>
                    <a:pt x="0" y="27011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sp>
        <p:nvSpPr>
          <p:cNvPr id="199" name="Google Shape;199;p18"/>
          <p:cNvSpPr txBox="1"/>
          <p:nvPr/>
        </p:nvSpPr>
        <p:spPr>
          <a:xfrm>
            <a:off x="759743" y="561972"/>
            <a:ext cx="10432912" cy="2258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200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Work Plan</a:t>
            </a:r>
            <a:endParaRPr/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7200" u="none" cap="none" strike="noStrike">
              <a:solidFill>
                <a:srgbClr val="FFFFFF"/>
              </a:solidFill>
              <a:latin typeface="Russo One"/>
              <a:ea typeface="Russo One"/>
              <a:cs typeface="Russo One"/>
              <a:sym typeface="Russo One"/>
            </a:endParaRPr>
          </a:p>
        </p:txBody>
      </p:sp>
      <p:sp>
        <p:nvSpPr>
          <p:cNvPr id="200" name="Google Shape;200;p18"/>
          <p:cNvSpPr/>
          <p:nvPr/>
        </p:nvSpPr>
        <p:spPr>
          <a:xfrm>
            <a:off x="1381992" y="3674810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1" name="Google Shape;201;p18"/>
          <p:cNvSpPr txBox="1"/>
          <p:nvPr/>
        </p:nvSpPr>
        <p:spPr>
          <a:xfrm>
            <a:off x="2119174" y="3422957"/>
            <a:ext cx="13062570" cy="8132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Refinement of Fog-Care Architecture</a:t>
            </a: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1381992" y="4622762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3" name="Google Shape;203;p18"/>
          <p:cNvSpPr txBox="1"/>
          <p:nvPr/>
        </p:nvSpPr>
        <p:spPr>
          <a:xfrm>
            <a:off x="2119174" y="4370909"/>
            <a:ext cx="10905525" cy="813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Extended Evaluation Scenarios</a:t>
            </a: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81992" y="5573970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5" name="Google Shape;205;p18"/>
          <p:cNvSpPr txBox="1"/>
          <p:nvPr/>
        </p:nvSpPr>
        <p:spPr>
          <a:xfrm>
            <a:off x="2119174" y="5323933"/>
            <a:ext cx="14347024" cy="8132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Integration of Emerging Technologies</a:t>
            </a: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1381992" y="6522469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7" name="Google Shape;207;p18"/>
          <p:cNvSpPr txBox="1"/>
          <p:nvPr/>
        </p:nvSpPr>
        <p:spPr>
          <a:xfrm>
            <a:off x="2119174" y="6270616"/>
            <a:ext cx="13062570" cy="8132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Collaboration and Industry Adoption</a:t>
            </a: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1381992" y="7470969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9" name="Google Shape;209;p18"/>
          <p:cNvSpPr txBox="1"/>
          <p:nvPr/>
        </p:nvSpPr>
        <p:spPr>
          <a:xfrm>
            <a:off x="2119174" y="7220023"/>
            <a:ext cx="13668908" cy="8132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Publication and Knowledge Sharing</a:t>
            </a:r>
            <a:endParaRPr/>
          </a:p>
        </p:txBody>
      </p:sp>
      <p:sp>
        <p:nvSpPr>
          <p:cNvPr id="210" name="Google Shape;210;p18"/>
          <p:cNvSpPr txBox="1"/>
          <p:nvPr/>
        </p:nvSpPr>
        <p:spPr>
          <a:xfrm>
            <a:off x="17019079" y="9448283"/>
            <a:ext cx="302270" cy="621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"/>
          <p:cNvSpPr/>
          <p:nvPr/>
        </p:nvSpPr>
        <p:spPr>
          <a:xfrm flipH="1"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57" l="0" r="0" t="-9258"/>
            </a:stretch>
          </a:blipFill>
          <a:ln>
            <a:noFill/>
          </a:ln>
        </p:spPr>
      </p:sp>
      <p:grpSp>
        <p:nvGrpSpPr>
          <p:cNvPr id="216" name="Google Shape;216;p19"/>
          <p:cNvGrpSpPr/>
          <p:nvPr/>
        </p:nvGrpSpPr>
        <p:grpSpPr>
          <a:xfrm>
            <a:off x="0" y="-144661"/>
            <a:ext cx="18288000" cy="10431661"/>
            <a:chOff x="0" y="-38100"/>
            <a:chExt cx="4816593" cy="2747433"/>
          </a:xfrm>
        </p:grpSpPr>
        <p:sp>
          <p:nvSpPr>
            <p:cNvPr id="217" name="Google Shape;217;p19"/>
            <p:cNvSpPr/>
            <p:nvPr/>
          </p:nvSpPr>
          <p:spPr>
            <a:xfrm>
              <a:off x="0" y="0"/>
              <a:ext cx="4816592" cy="2709333"/>
            </a:xfrm>
            <a:custGeom>
              <a:rect b="b" l="l" r="r" t="t"/>
              <a:pathLst>
                <a:path extrusionOk="0"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E44">
                <a:alpha val="74901"/>
              </a:srgbClr>
            </a:solidFill>
            <a:ln>
              <a:noFill/>
            </a:ln>
          </p:spPr>
        </p:sp>
        <p:sp>
          <p:nvSpPr>
            <p:cNvPr id="218" name="Google Shape;218;p19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" name="Google Shape;219;p19"/>
          <p:cNvGrpSpPr/>
          <p:nvPr/>
        </p:nvGrpSpPr>
        <p:grpSpPr>
          <a:xfrm>
            <a:off x="-3127161" y="-3136810"/>
            <a:ext cx="13821787" cy="10723916"/>
            <a:chOff x="0" y="0"/>
            <a:chExt cx="18429049" cy="14298555"/>
          </a:xfrm>
        </p:grpSpPr>
        <p:sp>
          <p:nvSpPr>
            <p:cNvPr id="220" name="Google Shape;220;p19"/>
            <p:cNvSpPr/>
            <p:nvPr/>
          </p:nvSpPr>
          <p:spPr>
            <a:xfrm>
              <a:off x="0" y="582555"/>
              <a:ext cx="13716000" cy="13716000"/>
            </a:xfrm>
            <a:custGeom>
              <a:rect b="b" l="l" r="r" t="t"/>
              <a:pathLst>
                <a:path extrusionOk="0"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 amt="40000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21" name="Google Shape;221;p19"/>
            <p:cNvSpPr/>
            <p:nvPr/>
          </p:nvSpPr>
          <p:spPr>
            <a:xfrm>
              <a:off x="4713049" y="0"/>
              <a:ext cx="13716000" cy="13716000"/>
            </a:xfrm>
            <a:custGeom>
              <a:rect b="b" l="l" r="r" t="t"/>
              <a:pathLst>
                <a:path extrusionOk="0"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 amt="40000"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sp>
        <p:nvSpPr>
          <p:cNvPr id="222" name="Google Shape;222;p19"/>
          <p:cNvSpPr txBox="1"/>
          <p:nvPr/>
        </p:nvSpPr>
        <p:spPr>
          <a:xfrm>
            <a:off x="797504" y="678388"/>
            <a:ext cx="8346496" cy="1125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200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Conclusion</a:t>
            </a:r>
            <a:endParaRPr/>
          </a:p>
        </p:txBody>
      </p:sp>
      <p:sp>
        <p:nvSpPr>
          <p:cNvPr id="223" name="Google Shape;223;p19"/>
          <p:cNvSpPr/>
          <p:nvPr/>
        </p:nvSpPr>
        <p:spPr>
          <a:xfrm>
            <a:off x="1381992" y="3674810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4" name="Google Shape;224;p19"/>
          <p:cNvSpPr txBox="1"/>
          <p:nvPr/>
        </p:nvSpPr>
        <p:spPr>
          <a:xfrm>
            <a:off x="2119174" y="3422957"/>
            <a:ext cx="10981494" cy="813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Summary of Achievements</a:t>
            </a:r>
            <a:endParaRPr/>
          </a:p>
        </p:txBody>
      </p:sp>
      <p:sp>
        <p:nvSpPr>
          <p:cNvPr id="225" name="Google Shape;225;p19"/>
          <p:cNvSpPr/>
          <p:nvPr/>
        </p:nvSpPr>
        <p:spPr>
          <a:xfrm>
            <a:off x="1381992" y="4622762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6" name="Google Shape;226;p19"/>
          <p:cNvSpPr txBox="1"/>
          <p:nvPr/>
        </p:nvSpPr>
        <p:spPr>
          <a:xfrm>
            <a:off x="2119174" y="4370909"/>
            <a:ext cx="10905525" cy="813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Validation of Fog-Care Efficiency</a:t>
            </a:r>
            <a:endParaRPr/>
          </a:p>
        </p:txBody>
      </p:sp>
      <p:sp>
        <p:nvSpPr>
          <p:cNvPr id="227" name="Google Shape;227;p19"/>
          <p:cNvSpPr/>
          <p:nvPr/>
        </p:nvSpPr>
        <p:spPr>
          <a:xfrm>
            <a:off x="1381992" y="5573970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8" name="Google Shape;228;p19"/>
          <p:cNvSpPr txBox="1"/>
          <p:nvPr/>
        </p:nvSpPr>
        <p:spPr>
          <a:xfrm>
            <a:off x="2119174" y="5323933"/>
            <a:ext cx="11110156" cy="813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Significance for Global Healthcare</a:t>
            </a:r>
            <a:endParaRPr/>
          </a:p>
        </p:txBody>
      </p:sp>
      <p:sp>
        <p:nvSpPr>
          <p:cNvPr id="229" name="Google Shape;229;p19"/>
          <p:cNvSpPr/>
          <p:nvPr/>
        </p:nvSpPr>
        <p:spPr>
          <a:xfrm>
            <a:off x="1381992" y="6522469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3"/>
                </a:lnTo>
                <a:lnTo>
                  <a:pt x="0" y="4066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0" name="Google Shape;230;p19"/>
          <p:cNvSpPr txBox="1"/>
          <p:nvPr/>
        </p:nvSpPr>
        <p:spPr>
          <a:xfrm>
            <a:off x="2119174" y="6270616"/>
            <a:ext cx="10705235" cy="813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Addressing Data-Sharing Concerns</a:t>
            </a:r>
            <a:endParaRPr/>
          </a:p>
        </p:txBody>
      </p:sp>
      <p:sp>
        <p:nvSpPr>
          <p:cNvPr id="231" name="Google Shape;231;p19"/>
          <p:cNvSpPr/>
          <p:nvPr/>
        </p:nvSpPr>
        <p:spPr>
          <a:xfrm>
            <a:off x="1381992" y="7470969"/>
            <a:ext cx="406693" cy="406693"/>
          </a:xfrm>
          <a:custGeom>
            <a:rect b="b" l="l" r="r" t="t"/>
            <a:pathLst>
              <a:path extrusionOk="0" h="406693" w="406693">
                <a:moveTo>
                  <a:pt x="0" y="0"/>
                </a:moveTo>
                <a:lnTo>
                  <a:pt x="406692" y="0"/>
                </a:lnTo>
                <a:lnTo>
                  <a:pt x="406692" y="406692"/>
                </a:lnTo>
                <a:lnTo>
                  <a:pt x="0" y="4066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2" name="Google Shape;232;p19"/>
          <p:cNvSpPr txBox="1"/>
          <p:nvPr/>
        </p:nvSpPr>
        <p:spPr>
          <a:xfrm>
            <a:off x="2119174" y="7220023"/>
            <a:ext cx="12812517" cy="813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729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Future Implications and Recommendations</a:t>
            </a:r>
            <a:endParaRPr/>
          </a:p>
        </p:txBody>
      </p:sp>
      <p:sp>
        <p:nvSpPr>
          <p:cNvPr id="233" name="Google Shape;233;p19"/>
          <p:cNvSpPr txBox="1"/>
          <p:nvPr/>
        </p:nvSpPr>
        <p:spPr>
          <a:xfrm>
            <a:off x="17052193" y="9448283"/>
            <a:ext cx="236041" cy="621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/>
          <p:nvPr/>
        </p:nvSpPr>
        <p:spPr>
          <a:xfrm flipH="1"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57" l="0" r="0" t="-9258"/>
            </a:stretch>
          </a:blipFill>
          <a:ln>
            <a:noFill/>
          </a:ln>
        </p:spPr>
      </p:sp>
      <p:grpSp>
        <p:nvGrpSpPr>
          <p:cNvPr id="239" name="Google Shape;239;p20"/>
          <p:cNvGrpSpPr/>
          <p:nvPr/>
        </p:nvGrpSpPr>
        <p:grpSpPr>
          <a:xfrm>
            <a:off x="0" y="-145439"/>
            <a:ext cx="18288000" cy="10431661"/>
            <a:chOff x="0" y="-38100"/>
            <a:chExt cx="4816593" cy="2747433"/>
          </a:xfrm>
        </p:grpSpPr>
        <p:sp>
          <p:nvSpPr>
            <p:cNvPr id="240" name="Google Shape;240;p20"/>
            <p:cNvSpPr/>
            <p:nvPr/>
          </p:nvSpPr>
          <p:spPr>
            <a:xfrm>
              <a:off x="0" y="0"/>
              <a:ext cx="4816592" cy="2709333"/>
            </a:xfrm>
            <a:custGeom>
              <a:rect b="b" l="l" r="r" t="t"/>
              <a:pathLst>
                <a:path extrusionOk="0"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E44">
                <a:alpha val="60000"/>
              </a:srgbClr>
            </a:solidFill>
            <a:ln>
              <a:noFill/>
            </a:ln>
          </p:spPr>
        </p:sp>
        <p:sp>
          <p:nvSpPr>
            <p:cNvPr id="241" name="Google Shape;241;p20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2" name="Google Shape;242;p20"/>
          <p:cNvSpPr txBox="1"/>
          <p:nvPr/>
        </p:nvSpPr>
        <p:spPr>
          <a:xfrm>
            <a:off x="1765183" y="3778172"/>
            <a:ext cx="7514304" cy="15038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600" u="none" cap="none" strike="noStrike">
                <a:solidFill>
                  <a:srgbClr val="FFFFFF"/>
                </a:solidFill>
                <a:latin typeface="Russo One"/>
                <a:ea typeface="Russo One"/>
                <a:cs typeface="Russo One"/>
                <a:sym typeface="Russo One"/>
              </a:rPr>
              <a:t>Thank You</a:t>
            </a:r>
            <a:endParaRPr/>
          </a:p>
        </p:txBody>
      </p:sp>
      <p:grpSp>
        <p:nvGrpSpPr>
          <p:cNvPr id="243" name="Google Shape;243;p20"/>
          <p:cNvGrpSpPr/>
          <p:nvPr/>
        </p:nvGrpSpPr>
        <p:grpSpPr>
          <a:xfrm>
            <a:off x="9709902" y="1028700"/>
            <a:ext cx="4253279" cy="4253279"/>
            <a:chOff x="0" y="0"/>
            <a:chExt cx="5671038" cy="5671038"/>
          </a:xfrm>
        </p:grpSpPr>
        <p:sp>
          <p:nvSpPr>
            <p:cNvPr id="244" name="Google Shape;244;p20"/>
            <p:cNvSpPr/>
            <p:nvPr/>
          </p:nvSpPr>
          <p:spPr>
            <a:xfrm>
              <a:off x="0" y="0"/>
              <a:ext cx="5671038" cy="5671038"/>
            </a:xfrm>
            <a:custGeom>
              <a:rect b="b" l="l" r="r" t="t"/>
              <a:pathLst>
                <a:path extrusionOk="0" h="5671038" w="5671038">
                  <a:moveTo>
                    <a:pt x="0" y="0"/>
                  </a:moveTo>
                  <a:lnTo>
                    <a:pt x="5671038" y="0"/>
                  </a:lnTo>
                  <a:lnTo>
                    <a:pt x="5671038" y="5671038"/>
                  </a:lnTo>
                  <a:lnTo>
                    <a:pt x="0" y="567103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grpSp>
          <p:nvGrpSpPr>
            <p:cNvPr id="245" name="Google Shape;245;p20"/>
            <p:cNvGrpSpPr/>
            <p:nvPr/>
          </p:nvGrpSpPr>
          <p:grpSpPr>
            <a:xfrm>
              <a:off x="1025217" y="1025217"/>
              <a:ext cx="3620605" cy="3620605"/>
              <a:chOff x="0" y="0"/>
              <a:chExt cx="812800" cy="812800"/>
            </a:xfrm>
          </p:grpSpPr>
          <p:sp>
            <p:nvSpPr>
              <p:cNvPr id="246" name="Google Shape;246;p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62E52"/>
              </a:solidFill>
              <a:ln cap="sq" cmpd="sng" w="76200">
                <a:solidFill>
                  <a:srgbClr val="13B8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8" name="Google Shape;248;p20"/>
            <p:cNvSpPr/>
            <p:nvPr/>
          </p:nvSpPr>
          <p:spPr>
            <a:xfrm>
              <a:off x="1866019" y="1874833"/>
              <a:ext cx="1939000" cy="1921372"/>
            </a:xfrm>
            <a:custGeom>
              <a:rect b="b" l="l" r="r" t="t"/>
              <a:pathLst>
                <a:path extrusionOk="0" h="1921372" w="1939000">
                  <a:moveTo>
                    <a:pt x="0" y="0"/>
                  </a:moveTo>
                  <a:lnTo>
                    <a:pt x="1939000" y="0"/>
                  </a:lnTo>
                  <a:lnTo>
                    <a:pt x="1939000" y="1921372"/>
                  </a:lnTo>
                  <a:lnTo>
                    <a:pt x="0" y="192137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sp>
        <p:nvSpPr>
          <p:cNvPr id="249" name="Google Shape;249;p20"/>
          <p:cNvSpPr txBox="1"/>
          <p:nvPr/>
        </p:nvSpPr>
        <p:spPr>
          <a:xfrm>
            <a:off x="17027501" y="9448283"/>
            <a:ext cx="285425" cy="621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